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4" r:id="rId21"/>
    <p:sldId id="269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/>
    <p:restoredTop sz="94719"/>
  </p:normalViewPr>
  <p:slideViewPr>
    <p:cSldViewPr snapToGrid="0">
      <p:cViewPr>
        <p:scale>
          <a:sx n="95" d="100"/>
          <a:sy n="95" d="100"/>
        </p:scale>
        <p:origin x="12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02.12.2024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02.12.2024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F5410BA5-98F3-4235-D268-D4A8AFA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8" y="108082"/>
            <a:ext cx="9317547" cy="66418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715757"/>
            <a:ext cx="3919915" cy="5426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/>
              <a:t>MBE</a:t>
            </a:r>
            <a:r>
              <a:rPr lang="cs-CZ" dirty="0"/>
              <a:t> - </a:t>
            </a:r>
            <a:r>
              <a:rPr lang="cs-CZ" dirty="0" err="1"/>
              <a:t>Molecular</a:t>
            </a:r>
            <a:r>
              <a:rPr lang="cs-CZ" dirty="0"/>
              <a:t> </a:t>
            </a:r>
            <a:r>
              <a:rPr lang="cs-CZ" dirty="0" err="1"/>
              <a:t>Beam</a:t>
            </a:r>
            <a:r>
              <a:rPr lang="cs-CZ" dirty="0"/>
              <a:t> </a:t>
            </a:r>
            <a:r>
              <a:rPr lang="cs-CZ" dirty="0" err="1"/>
              <a:t>Epitaxy</a:t>
            </a:r>
            <a:endParaRPr lang="cs-CZ" dirty="0"/>
          </a:p>
          <a:p>
            <a:r>
              <a:rPr lang="cs-CZ" b="1" dirty="0"/>
              <a:t>RHEED</a:t>
            </a:r>
            <a:r>
              <a:rPr lang="cs-CZ" dirty="0"/>
              <a:t> - </a:t>
            </a:r>
            <a:r>
              <a:rPr lang="cs-CZ" dirty="0" err="1"/>
              <a:t>Reflective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Diffractometry</a:t>
            </a:r>
            <a:endParaRPr lang="cs-CZ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Následující kroky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303</Words>
  <Application>Microsoft Macintosh PowerPoint</Application>
  <PresentationFormat>Širokoúhlá obrazovka</PresentationFormat>
  <Paragraphs>73</Paragraphs>
  <Slides>21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Následující kroky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8</cp:revision>
  <dcterms:created xsi:type="dcterms:W3CDTF">2024-10-23T11:04:41Z</dcterms:created>
  <dcterms:modified xsi:type="dcterms:W3CDTF">2024-12-04T18:59:09Z</dcterms:modified>
</cp:coreProperties>
</file>